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3"/>
  </p:notesMasterIdLst>
  <p:sldIdLst>
    <p:sldId id="256" r:id="rId2"/>
  </p:sldIdLst>
  <p:sldSz cx="3600450" cy="6119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AB7"/>
    <a:srgbClr val="A463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69"/>
    <p:restoredTop sz="94672"/>
  </p:normalViewPr>
  <p:slideViewPr>
    <p:cSldViewPr snapToGrid="0">
      <p:cViewPr varScale="1">
        <p:scale>
          <a:sx n="129" d="100"/>
          <a:sy n="129" d="100"/>
        </p:scale>
        <p:origin x="459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E391AF-4D9D-1246-9124-1B5472B1018F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20950" y="1143000"/>
            <a:ext cx="181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P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13F55B-EA43-C04C-B163-EAE1460FADFD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219890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1pPr>
    <a:lvl2pPr marL="215158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2pPr>
    <a:lvl3pPr marL="430317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3pPr>
    <a:lvl4pPr marL="645475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4pPr>
    <a:lvl5pPr marL="860633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5pPr>
    <a:lvl6pPr marL="1075792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6pPr>
    <a:lvl7pPr marL="1290950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7pPr>
    <a:lvl8pPr marL="1506108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8pPr>
    <a:lvl9pPr marL="1721267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3F55B-EA43-C04C-B163-EAE1460FADFD}" type="slidenum">
              <a:rPr lang="en-JP" smtClean="0"/>
              <a:t>1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414604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034" y="1001553"/>
            <a:ext cx="3060383" cy="2130602"/>
          </a:xfrm>
        </p:spPr>
        <p:txBody>
          <a:bodyPr anchor="b"/>
          <a:lstStyle>
            <a:lvl1pPr algn="ctr">
              <a:defRPr sz="23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0056" y="3214319"/>
            <a:ext cx="2700338" cy="1477538"/>
          </a:xfrm>
        </p:spPr>
        <p:txBody>
          <a:bodyPr/>
          <a:lstStyle>
            <a:lvl1pPr marL="0" indent="0" algn="ctr">
              <a:buNone/>
              <a:defRPr sz="945"/>
            </a:lvl1pPr>
            <a:lvl2pPr marL="180045" indent="0" algn="ctr">
              <a:buNone/>
              <a:defRPr sz="788"/>
            </a:lvl2pPr>
            <a:lvl3pPr marL="360091" indent="0" algn="ctr">
              <a:buNone/>
              <a:defRPr sz="709"/>
            </a:lvl3pPr>
            <a:lvl4pPr marL="540136" indent="0" algn="ctr">
              <a:buNone/>
              <a:defRPr sz="630"/>
            </a:lvl4pPr>
            <a:lvl5pPr marL="720181" indent="0" algn="ctr">
              <a:buNone/>
              <a:defRPr sz="630"/>
            </a:lvl5pPr>
            <a:lvl6pPr marL="900227" indent="0" algn="ctr">
              <a:buNone/>
              <a:defRPr sz="630"/>
            </a:lvl6pPr>
            <a:lvl7pPr marL="1080272" indent="0" algn="ctr">
              <a:buNone/>
              <a:defRPr sz="630"/>
            </a:lvl7pPr>
            <a:lvl8pPr marL="1260318" indent="0" algn="ctr">
              <a:buNone/>
              <a:defRPr sz="630"/>
            </a:lvl8pPr>
            <a:lvl9pPr marL="1440363" indent="0" algn="ctr">
              <a:buNone/>
              <a:defRPr sz="63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26021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017907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76572" y="325823"/>
            <a:ext cx="776347" cy="518625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7531" y="325823"/>
            <a:ext cx="2284035" cy="518625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962709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683787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56" y="1525705"/>
            <a:ext cx="3105388" cy="2545672"/>
          </a:xfrm>
        </p:spPr>
        <p:txBody>
          <a:bodyPr anchor="b"/>
          <a:lstStyle>
            <a:lvl1pPr>
              <a:defRPr sz="23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656" y="4095460"/>
            <a:ext cx="3105388" cy="1338709"/>
          </a:xfrm>
        </p:spPr>
        <p:txBody>
          <a:bodyPr/>
          <a:lstStyle>
            <a:lvl1pPr marL="0" indent="0">
              <a:buNone/>
              <a:defRPr sz="945">
                <a:solidFill>
                  <a:schemeClr val="tx1">
                    <a:tint val="82000"/>
                  </a:schemeClr>
                </a:solidFill>
              </a:defRPr>
            </a:lvl1pPr>
            <a:lvl2pPr marL="180045" indent="0">
              <a:buNone/>
              <a:defRPr sz="788">
                <a:solidFill>
                  <a:schemeClr val="tx1">
                    <a:tint val="82000"/>
                  </a:schemeClr>
                </a:solidFill>
              </a:defRPr>
            </a:lvl2pPr>
            <a:lvl3pPr marL="360091" indent="0">
              <a:buNone/>
              <a:defRPr sz="709">
                <a:solidFill>
                  <a:schemeClr val="tx1">
                    <a:tint val="82000"/>
                  </a:schemeClr>
                </a:solidFill>
              </a:defRPr>
            </a:lvl3pPr>
            <a:lvl4pPr marL="540136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4pPr>
            <a:lvl5pPr marL="720181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5pPr>
            <a:lvl6pPr marL="900227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6pPr>
            <a:lvl7pPr marL="1080272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7pPr>
            <a:lvl8pPr marL="1260318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8pPr>
            <a:lvl9pPr marL="1440363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79517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7531" y="1629117"/>
            <a:ext cx="1530191" cy="3882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2728" y="1629117"/>
            <a:ext cx="1530191" cy="3882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372151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325825"/>
            <a:ext cx="3105388" cy="118288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8000" y="1500205"/>
            <a:ext cx="1523159" cy="735227"/>
          </a:xfrm>
        </p:spPr>
        <p:txBody>
          <a:bodyPr anchor="b"/>
          <a:lstStyle>
            <a:lvl1pPr marL="0" indent="0">
              <a:buNone/>
              <a:defRPr sz="945" b="1"/>
            </a:lvl1pPr>
            <a:lvl2pPr marL="180045" indent="0">
              <a:buNone/>
              <a:defRPr sz="788" b="1"/>
            </a:lvl2pPr>
            <a:lvl3pPr marL="360091" indent="0">
              <a:buNone/>
              <a:defRPr sz="709" b="1"/>
            </a:lvl3pPr>
            <a:lvl4pPr marL="540136" indent="0">
              <a:buNone/>
              <a:defRPr sz="630" b="1"/>
            </a:lvl4pPr>
            <a:lvl5pPr marL="720181" indent="0">
              <a:buNone/>
              <a:defRPr sz="630" b="1"/>
            </a:lvl5pPr>
            <a:lvl6pPr marL="900227" indent="0">
              <a:buNone/>
              <a:defRPr sz="630" b="1"/>
            </a:lvl6pPr>
            <a:lvl7pPr marL="1080272" indent="0">
              <a:buNone/>
              <a:defRPr sz="630" b="1"/>
            </a:lvl7pPr>
            <a:lvl8pPr marL="1260318" indent="0">
              <a:buNone/>
              <a:defRPr sz="630" b="1"/>
            </a:lvl8pPr>
            <a:lvl9pPr marL="1440363" indent="0">
              <a:buNone/>
              <a:defRPr sz="63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8000" y="2235432"/>
            <a:ext cx="1523159" cy="32879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2728" y="1500205"/>
            <a:ext cx="1530660" cy="735227"/>
          </a:xfrm>
        </p:spPr>
        <p:txBody>
          <a:bodyPr anchor="b"/>
          <a:lstStyle>
            <a:lvl1pPr marL="0" indent="0">
              <a:buNone/>
              <a:defRPr sz="945" b="1"/>
            </a:lvl1pPr>
            <a:lvl2pPr marL="180045" indent="0">
              <a:buNone/>
              <a:defRPr sz="788" b="1"/>
            </a:lvl2pPr>
            <a:lvl3pPr marL="360091" indent="0">
              <a:buNone/>
              <a:defRPr sz="709" b="1"/>
            </a:lvl3pPr>
            <a:lvl4pPr marL="540136" indent="0">
              <a:buNone/>
              <a:defRPr sz="630" b="1"/>
            </a:lvl4pPr>
            <a:lvl5pPr marL="720181" indent="0">
              <a:buNone/>
              <a:defRPr sz="630" b="1"/>
            </a:lvl5pPr>
            <a:lvl6pPr marL="900227" indent="0">
              <a:buNone/>
              <a:defRPr sz="630" b="1"/>
            </a:lvl6pPr>
            <a:lvl7pPr marL="1080272" indent="0">
              <a:buNone/>
              <a:defRPr sz="630" b="1"/>
            </a:lvl7pPr>
            <a:lvl8pPr marL="1260318" indent="0">
              <a:buNone/>
              <a:defRPr sz="630" b="1"/>
            </a:lvl8pPr>
            <a:lvl9pPr marL="1440363" indent="0">
              <a:buNone/>
              <a:defRPr sz="63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2728" y="2235432"/>
            <a:ext cx="1530660" cy="32879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457240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75668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920177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407988"/>
            <a:ext cx="1161239" cy="1427956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0660" y="881141"/>
            <a:ext cx="1822728" cy="4349034"/>
          </a:xfrm>
        </p:spPr>
        <p:txBody>
          <a:bodyPr/>
          <a:lstStyle>
            <a:lvl1pPr>
              <a:defRPr sz="1260"/>
            </a:lvl1pPr>
            <a:lvl2pPr>
              <a:defRPr sz="1103"/>
            </a:lvl2pPr>
            <a:lvl3pPr>
              <a:defRPr sz="945"/>
            </a:lvl3pPr>
            <a:lvl4pPr>
              <a:defRPr sz="788"/>
            </a:lvl4pPr>
            <a:lvl5pPr>
              <a:defRPr sz="788"/>
            </a:lvl5pPr>
            <a:lvl6pPr>
              <a:defRPr sz="788"/>
            </a:lvl6pPr>
            <a:lvl7pPr>
              <a:defRPr sz="788"/>
            </a:lvl7pPr>
            <a:lvl8pPr>
              <a:defRPr sz="788"/>
            </a:lvl8pPr>
            <a:lvl9pPr>
              <a:defRPr sz="78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00" y="1835944"/>
            <a:ext cx="1161239" cy="3401313"/>
          </a:xfrm>
        </p:spPr>
        <p:txBody>
          <a:bodyPr/>
          <a:lstStyle>
            <a:lvl1pPr marL="0" indent="0">
              <a:buNone/>
              <a:defRPr sz="630"/>
            </a:lvl1pPr>
            <a:lvl2pPr marL="180045" indent="0">
              <a:buNone/>
              <a:defRPr sz="551"/>
            </a:lvl2pPr>
            <a:lvl3pPr marL="360091" indent="0">
              <a:buNone/>
              <a:defRPr sz="473"/>
            </a:lvl3pPr>
            <a:lvl4pPr marL="540136" indent="0">
              <a:buNone/>
              <a:defRPr sz="394"/>
            </a:lvl4pPr>
            <a:lvl5pPr marL="720181" indent="0">
              <a:buNone/>
              <a:defRPr sz="394"/>
            </a:lvl5pPr>
            <a:lvl6pPr marL="900227" indent="0">
              <a:buNone/>
              <a:defRPr sz="394"/>
            </a:lvl6pPr>
            <a:lvl7pPr marL="1080272" indent="0">
              <a:buNone/>
              <a:defRPr sz="394"/>
            </a:lvl7pPr>
            <a:lvl8pPr marL="1260318" indent="0">
              <a:buNone/>
              <a:defRPr sz="394"/>
            </a:lvl8pPr>
            <a:lvl9pPr marL="1440363" indent="0">
              <a:buNone/>
              <a:defRPr sz="39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635937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407988"/>
            <a:ext cx="1161239" cy="1427956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30660" y="881141"/>
            <a:ext cx="1822728" cy="4349034"/>
          </a:xfrm>
        </p:spPr>
        <p:txBody>
          <a:bodyPr anchor="t"/>
          <a:lstStyle>
            <a:lvl1pPr marL="0" indent="0">
              <a:buNone/>
              <a:defRPr sz="1260"/>
            </a:lvl1pPr>
            <a:lvl2pPr marL="180045" indent="0">
              <a:buNone/>
              <a:defRPr sz="1103"/>
            </a:lvl2pPr>
            <a:lvl3pPr marL="360091" indent="0">
              <a:buNone/>
              <a:defRPr sz="945"/>
            </a:lvl3pPr>
            <a:lvl4pPr marL="540136" indent="0">
              <a:buNone/>
              <a:defRPr sz="788"/>
            </a:lvl4pPr>
            <a:lvl5pPr marL="720181" indent="0">
              <a:buNone/>
              <a:defRPr sz="788"/>
            </a:lvl5pPr>
            <a:lvl6pPr marL="900227" indent="0">
              <a:buNone/>
              <a:defRPr sz="788"/>
            </a:lvl6pPr>
            <a:lvl7pPr marL="1080272" indent="0">
              <a:buNone/>
              <a:defRPr sz="788"/>
            </a:lvl7pPr>
            <a:lvl8pPr marL="1260318" indent="0">
              <a:buNone/>
              <a:defRPr sz="788"/>
            </a:lvl8pPr>
            <a:lvl9pPr marL="1440363" indent="0">
              <a:buNone/>
              <a:defRPr sz="78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00" y="1835944"/>
            <a:ext cx="1161239" cy="3401313"/>
          </a:xfrm>
        </p:spPr>
        <p:txBody>
          <a:bodyPr/>
          <a:lstStyle>
            <a:lvl1pPr marL="0" indent="0">
              <a:buNone/>
              <a:defRPr sz="630"/>
            </a:lvl1pPr>
            <a:lvl2pPr marL="180045" indent="0">
              <a:buNone/>
              <a:defRPr sz="551"/>
            </a:lvl2pPr>
            <a:lvl3pPr marL="360091" indent="0">
              <a:buNone/>
              <a:defRPr sz="473"/>
            </a:lvl3pPr>
            <a:lvl4pPr marL="540136" indent="0">
              <a:buNone/>
              <a:defRPr sz="394"/>
            </a:lvl4pPr>
            <a:lvl5pPr marL="720181" indent="0">
              <a:buNone/>
              <a:defRPr sz="394"/>
            </a:lvl5pPr>
            <a:lvl6pPr marL="900227" indent="0">
              <a:buNone/>
              <a:defRPr sz="394"/>
            </a:lvl6pPr>
            <a:lvl7pPr marL="1080272" indent="0">
              <a:buNone/>
              <a:defRPr sz="394"/>
            </a:lvl7pPr>
            <a:lvl8pPr marL="1260318" indent="0">
              <a:buNone/>
              <a:defRPr sz="394"/>
            </a:lvl8pPr>
            <a:lvl9pPr marL="1440363" indent="0">
              <a:buNone/>
              <a:defRPr sz="39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730192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531" y="325825"/>
            <a:ext cx="3105388" cy="1182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531" y="1629117"/>
            <a:ext cx="3105388" cy="3882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531" y="5672162"/>
            <a:ext cx="810101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92649" y="5672162"/>
            <a:ext cx="1215152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42818" y="5672162"/>
            <a:ext cx="810101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75902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360091" rtl="0" eaLnBrk="1" latinLnBrk="0" hangingPunct="1">
        <a:lnSpc>
          <a:spcPct val="90000"/>
        </a:lnSpc>
        <a:spcBef>
          <a:spcPct val="0"/>
        </a:spcBef>
        <a:buNone/>
        <a:defRPr sz="17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0023" indent="-90023" algn="l" defTabSz="360091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103" kern="1200">
          <a:solidFill>
            <a:schemeClr val="tx1"/>
          </a:solidFill>
          <a:latin typeface="+mn-lt"/>
          <a:ea typeface="+mn-ea"/>
          <a:cs typeface="+mn-cs"/>
        </a:defRPr>
      </a:lvl1pPr>
      <a:lvl2pPr marL="270068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2pPr>
      <a:lvl3pPr marL="450113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88" kern="1200">
          <a:solidFill>
            <a:schemeClr val="tx1"/>
          </a:solidFill>
          <a:latin typeface="+mn-lt"/>
          <a:ea typeface="+mn-ea"/>
          <a:cs typeface="+mn-cs"/>
        </a:defRPr>
      </a:lvl3pPr>
      <a:lvl4pPr marL="630159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810204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90249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170295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350340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530386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1pPr>
      <a:lvl2pPr marL="180045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2pPr>
      <a:lvl3pPr marL="360091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3pPr>
      <a:lvl4pPr marL="540136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720181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00227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080272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260318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440363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increasing prices&#10;&#10;AI-generated content may be incorrect.">
            <a:extLst>
              <a:ext uri="{FF2B5EF4-FFF2-40B4-BE49-F238E27FC236}">
                <a16:creationId xmlns:a16="http://schemas.microsoft.com/office/drawing/2014/main" id="{E31A1459-6F5C-473D-2241-F6F9A9A02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30" y="4152565"/>
            <a:ext cx="3363388" cy="1921936"/>
          </a:xfrm>
          <a:prstGeom prst="rect">
            <a:avLst/>
          </a:prstGeom>
        </p:spPr>
      </p:pic>
      <p:pic>
        <p:nvPicPr>
          <p:cNvPr id="5" name="Picture 4" descr="A blue line graph with black text&#10;&#10;AI-generated content may be incorrect.">
            <a:extLst>
              <a:ext uri="{FF2B5EF4-FFF2-40B4-BE49-F238E27FC236}">
                <a16:creationId xmlns:a16="http://schemas.microsoft.com/office/drawing/2014/main" id="{D17A988A-DBDD-BF12-927C-14A3627457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530" y="2145507"/>
            <a:ext cx="3363388" cy="1921936"/>
          </a:xfrm>
          <a:prstGeom prst="rect">
            <a:avLst/>
          </a:prstGeom>
        </p:spPr>
      </p:pic>
      <p:pic>
        <p:nvPicPr>
          <p:cNvPr id="3" name="Picture 2" descr="A line graph with numbers and a line&#10;&#10;AI-generated content may be incorrect.">
            <a:extLst>
              <a:ext uri="{FF2B5EF4-FFF2-40B4-BE49-F238E27FC236}">
                <a16:creationId xmlns:a16="http://schemas.microsoft.com/office/drawing/2014/main" id="{E0099E11-E77E-41D6-46BB-308CCF02FC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530" y="138449"/>
            <a:ext cx="3363388" cy="192193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B46DFB3-6612-DF8A-EFB6-C22C73E1CA25}"/>
              </a:ext>
            </a:extLst>
          </p:cNvPr>
          <p:cNvSpPr txBox="1"/>
          <p:nvPr/>
        </p:nvSpPr>
        <p:spPr>
          <a:xfrm>
            <a:off x="211669" y="45312"/>
            <a:ext cx="2616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9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DBE114-3904-6169-0C43-4D276A325C7E}"/>
              </a:ext>
            </a:extLst>
          </p:cNvPr>
          <p:cNvSpPr txBox="1"/>
          <p:nvPr/>
        </p:nvSpPr>
        <p:spPr>
          <a:xfrm>
            <a:off x="211668" y="1987530"/>
            <a:ext cx="2616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9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71516B-80F2-FB07-70F3-4B89245E09BB}"/>
              </a:ext>
            </a:extLst>
          </p:cNvPr>
          <p:cNvSpPr txBox="1"/>
          <p:nvPr/>
        </p:nvSpPr>
        <p:spPr>
          <a:xfrm>
            <a:off x="208461" y="4037147"/>
            <a:ext cx="26802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9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38B2E2B-49A3-C85F-36FE-F638621453F9}"/>
              </a:ext>
            </a:extLst>
          </p:cNvPr>
          <p:cNvSpPr txBox="1"/>
          <p:nvPr/>
        </p:nvSpPr>
        <p:spPr>
          <a:xfrm>
            <a:off x="1301628" y="4776475"/>
            <a:ext cx="10775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800" dirty="0">
                <a:solidFill>
                  <a:srgbClr val="FF8AB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In-hospital mortality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5A940B-2BC8-90DA-F1C2-DC64FCEE9CC6}"/>
              </a:ext>
            </a:extLst>
          </p:cNvPr>
          <p:cNvSpPr txBox="1"/>
          <p:nvPr/>
        </p:nvSpPr>
        <p:spPr>
          <a:xfrm>
            <a:off x="1451510" y="5123919"/>
            <a:ext cx="77777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800" dirty="0">
                <a:solidFill>
                  <a:srgbClr val="A463F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ICU mortality</a:t>
            </a:r>
          </a:p>
        </p:txBody>
      </p:sp>
    </p:spTree>
    <p:extLst>
      <p:ext uri="{BB962C8B-B14F-4D97-AF65-F5344CB8AC3E}">
        <p14:creationId xmlns:p14="http://schemas.microsoft.com/office/powerpoint/2010/main" val="4177311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</TotalTime>
  <Words>8</Words>
  <Application>Microsoft Macintosh PowerPoint</Application>
  <PresentationFormat>Custom</PresentationFormat>
  <Paragraphs>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Takahiro Kinoshita</dc:creator>
  <cp:lastModifiedBy>Takahiro Kinoshita</cp:lastModifiedBy>
  <cp:revision>4</cp:revision>
  <dcterms:created xsi:type="dcterms:W3CDTF">2025-02-08T15:05:49Z</dcterms:created>
  <dcterms:modified xsi:type="dcterms:W3CDTF">2025-06-29T16:22:39Z</dcterms:modified>
</cp:coreProperties>
</file>

<file path=docProps/thumbnail.jpeg>
</file>